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howGuides="1">
      <p:cViewPr varScale="1">
        <p:scale>
          <a:sx n="95" d="100"/>
          <a:sy n="95" d="100"/>
        </p:scale>
        <p:origin x="90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9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61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20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13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88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62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5/27/2018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9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5/27/2018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052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5/27/2018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6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5/27/2018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345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5/27/2018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6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72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FAcebox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Slowing down Social media.</a:t>
            </a:r>
          </a:p>
        </p:txBody>
      </p:sp>
    </p:spTree>
    <p:extLst>
      <p:ext uri="{BB962C8B-B14F-4D97-AF65-F5344CB8AC3E}">
        <p14:creationId xmlns:p14="http://schemas.microsoft.com/office/powerpoint/2010/main" val="101765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Early </a:t>
            </a:r>
            <a:r>
              <a:rPr lang="en-GB" dirty="0" err="1" smtClean="0"/>
              <a:t>protoyping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Trial using B&amp;W TV with Raspberry Pi3</a:t>
            </a:r>
          </a:p>
          <a:p>
            <a:r>
              <a:rPr lang="en-GB" dirty="0" smtClean="0"/>
              <a:t>Some of the technologies tested here were later used in the final piece</a:t>
            </a:r>
            <a:endParaRPr lang="en-GB" dirty="0"/>
          </a:p>
        </p:txBody>
      </p:sp>
      <p:pic>
        <p:nvPicPr>
          <p:cNvPr id="4098" name="Picture 2" descr="DSC_13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7" y="3495585"/>
            <a:ext cx="4773479" cy="2685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DSC_14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683" y="3495584"/>
            <a:ext cx="4788532" cy="269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1981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Testing the Format / Hand drawn messages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Pi 3, </a:t>
            </a:r>
            <a:r>
              <a:rPr lang="en-GB" dirty="0" err="1" smtClean="0"/>
              <a:t>RAVPower</a:t>
            </a:r>
            <a:r>
              <a:rPr lang="en-GB" dirty="0" smtClean="0"/>
              <a:t> </a:t>
            </a:r>
            <a:r>
              <a:rPr lang="en-GB" dirty="0"/>
              <a:t>22000mAh Power Bank 5.8A Output </a:t>
            </a:r>
            <a:r>
              <a:rPr lang="en-GB" dirty="0" smtClean="0"/>
              <a:t>,</a:t>
            </a:r>
            <a:r>
              <a:rPr lang="en-GB" dirty="0" err="1" smtClean="0"/>
              <a:t>Elecrow</a:t>
            </a:r>
            <a:r>
              <a:rPr lang="en-GB" dirty="0" smtClean="0"/>
              <a:t> </a:t>
            </a:r>
            <a:r>
              <a:rPr lang="en-GB" dirty="0"/>
              <a:t>Monitor Display IPS Screen -7 Inch 1024X600 HD TFT </a:t>
            </a:r>
            <a:r>
              <a:rPr lang="en-GB" dirty="0" smtClean="0"/>
              <a:t>,Wacom </a:t>
            </a:r>
            <a:r>
              <a:rPr lang="en-GB" dirty="0" err="1"/>
              <a:t>Intuos</a:t>
            </a:r>
            <a:r>
              <a:rPr lang="en-GB" dirty="0"/>
              <a:t> Draw graphics tablet </a:t>
            </a:r>
            <a:r>
              <a:rPr lang="en-GB" dirty="0" smtClean="0"/>
              <a:t>LB-Link </a:t>
            </a:r>
            <a:r>
              <a:rPr lang="en-GB" dirty="0"/>
              <a:t>USB Wi-Fi Module with </a:t>
            </a:r>
            <a:r>
              <a:rPr lang="en-GB" dirty="0" smtClean="0"/>
              <a:t>Antenna,</a:t>
            </a:r>
            <a:r>
              <a:rPr lang="en-GB" dirty="0"/>
              <a:t> Parts from Asda own brand rechargeable stereo speaker </a:t>
            </a:r>
            <a:endParaRPr lang="en-GB" dirty="0" smtClean="0"/>
          </a:p>
          <a:p>
            <a:r>
              <a:rPr lang="en-GB" dirty="0" smtClean="0"/>
              <a:t>Tests were carried out to check</a:t>
            </a:r>
          </a:p>
          <a:p>
            <a:pPr marL="0" indent="0">
              <a:buNone/>
            </a:pPr>
            <a:r>
              <a:rPr lang="en-GB" dirty="0" smtClean="0"/>
              <a:t>the components were compatible</a:t>
            </a:r>
          </a:p>
          <a:p>
            <a:pPr marL="0" indent="0">
              <a:buNone/>
            </a:pPr>
            <a:r>
              <a:rPr lang="en-GB" dirty="0"/>
              <a:t>a</a:t>
            </a:r>
            <a:r>
              <a:rPr lang="en-GB" dirty="0" smtClean="0"/>
              <a:t>nd capable of running the</a:t>
            </a:r>
          </a:p>
          <a:p>
            <a:pPr marL="0" indent="0">
              <a:buNone/>
            </a:pPr>
            <a:r>
              <a:rPr lang="en-GB" dirty="0" smtClean="0"/>
              <a:t>Pinta drawing software, Chromium </a:t>
            </a:r>
          </a:p>
          <a:p>
            <a:pPr marL="0" indent="0">
              <a:buNone/>
            </a:pPr>
            <a:r>
              <a:rPr lang="en-GB" dirty="0" smtClean="0"/>
              <a:t>and Raspbian Stretch OS in a variety of</a:t>
            </a:r>
          </a:p>
          <a:p>
            <a:pPr marL="0" indent="0">
              <a:buNone/>
            </a:pPr>
            <a:r>
              <a:rPr lang="en-GB" dirty="0" smtClean="0"/>
              <a:t>locations</a:t>
            </a:r>
            <a:endParaRPr lang="en-GB" dirty="0"/>
          </a:p>
        </p:txBody>
      </p:sp>
      <p:pic>
        <p:nvPicPr>
          <p:cNvPr id="5122" name="Picture 2" descr="DSC_14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82" y="3248980"/>
            <a:ext cx="5210458" cy="29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772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Designing the </a:t>
            </a:r>
            <a:r>
              <a:rPr lang="en-GB" dirty="0" err="1" smtClean="0"/>
              <a:t>appartaus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227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Encountered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836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the Device for a week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500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8"/>
          <a:stretch/>
        </p:blipFill>
        <p:spPr>
          <a:xfrm>
            <a:off x="7176120" y="80628"/>
            <a:ext cx="4608512" cy="3276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3"/>
          <a:stretch/>
        </p:blipFill>
        <p:spPr>
          <a:xfrm>
            <a:off x="7104112" y="3356992"/>
            <a:ext cx="4267200" cy="3221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80628"/>
            <a:ext cx="5400600" cy="4050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0" y="2888940"/>
            <a:ext cx="5040560" cy="37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94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Gathered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473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Gathered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710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358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449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Slowing down Social media.</a:t>
            </a:r>
          </a:p>
          <a:p>
            <a:r>
              <a:rPr lang="en-GB" b="1" i="1" dirty="0"/>
              <a:t>Does obstructing the expected immediacy of technology affordances affect the quality and quantity of social media posts and therefore improve the qualitative nature of those posts?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The project goal was to create a mechanism from which social media posts, particularly Facebook could be generated.  The aim was to add a deliberateness to posting that demonstrated a greater intrinsic value than the current Facebook posting, comments and shares.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279576" y="6210645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</a:t>
            </a:r>
            <a:r>
              <a:rPr lang="en-GB" sz="1400" dirty="0" err="1"/>
              <a:t>Statista</a:t>
            </a:r>
            <a:r>
              <a:rPr lang="en-GB" sz="1400" dirty="0"/>
              <a:t>, </a:t>
            </a:r>
            <a:r>
              <a:rPr lang="en-GB" sz="1400" dirty="0" smtClean="0"/>
              <a:t>2018)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27836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Social network penetration worldwide is </a:t>
            </a:r>
            <a:r>
              <a:rPr lang="en-GB" dirty="0" smtClean="0"/>
              <a:t>ever-increasing</a:t>
            </a:r>
          </a:p>
          <a:p>
            <a:r>
              <a:rPr lang="en-GB" dirty="0" err="1" smtClean="0"/>
              <a:t>Globa</a:t>
            </a:r>
            <a:r>
              <a:rPr lang="en-GB" dirty="0" smtClean="0"/>
              <a:t> Facebook </a:t>
            </a:r>
            <a:r>
              <a:rPr lang="en-GB" dirty="0" smtClean="0"/>
              <a:t>user </a:t>
            </a:r>
            <a:r>
              <a:rPr lang="en-GB" dirty="0"/>
              <a:t>base is predicted </a:t>
            </a:r>
            <a:r>
              <a:rPr lang="en-GB" dirty="0" smtClean="0"/>
              <a:t>to</a:t>
            </a:r>
          </a:p>
          <a:p>
            <a:pPr marL="0" indent="0">
              <a:buNone/>
            </a:pPr>
            <a:r>
              <a:rPr lang="en-GB" dirty="0" smtClean="0"/>
              <a:t> </a:t>
            </a:r>
            <a:r>
              <a:rPr lang="en-GB" dirty="0" smtClean="0"/>
              <a:t>rise </a:t>
            </a:r>
            <a:r>
              <a:rPr lang="en-GB" dirty="0"/>
              <a:t>to 65% in 2020  </a:t>
            </a:r>
            <a:r>
              <a:rPr lang="en-GB" sz="1600" dirty="0"/>
              <a:t>(</a:t>
            </a:r>
            <a:r>
              <a:rPr lang="en-GB" sz="1600" dirty="0" err="1"/>
              <a:t>Statista</a:t>
            </a:r>
            <a:r>
              <a:rPr lang="en-GB" sz="1600" dirty="0"/>
              <a:t>, 2018)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36" y="2593745"/>
            <a:ext cx="4816224" cy="35784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79876" y="586422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</a:t>
            </a:r>
            <a:r>
              <a:rPr lang="en-GB" sz="1400" dirty="0" err="1"/>
              <a:t>Statista</a:t>
            </a:r>
            <a:r>
              <a:rPr lang="en-GB" sz="1400" dirty="0"/>
              <a:t>, </a:t>
            </a:r>
            <a:r>
              <a:rPr lang="en-GB" sz="1400" dirty="0" smtClean="0"/>
              <a:t>2018)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0686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2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20" y="919300"/>
            <a:ext cx="6755585" cy="5019400"/>
          </a:xfrm>
        </p:spPr>
      </p:pic>
      <p:sp>
        <p:nvSpPr>
          <p:cNvPr id="5" name="TextBox 4"/>
          <p:cNvSpPr txBox="1"/>
          <p:nvPr/>
        </p:nvSpPr>
        <p:spPr>
          <a:xfrm>
            <a:off x="9876420" y="5553236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(</a:t>
            </a:r>
            <a:r>
              <a:rPr lang="en-GB" sz="1200" dirty="0" err="1"/>
              <a:t>Statista</a:t>
            </a:r>
            <a:r>
              <a:rPr lang="en-GB" sz="1200" dirty="0"/>
              <a:t>, </a:t>
            </a:r>
            <a:r>
              <a:rPr lang="en-GB" sz="1200" dirty="0" smtClean="0"/>
              <a:t>2018)</a:t>
            </a:r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39416" y="2093976"/>
            <a:ext cx="349238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Smartphones are the most popular format for social media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</a:t>
            </a:r>
            <a:r>
              <a:rPr lang="en-GB" dirty="0" smtClean="0"/>
              <a:t>oung </a:t>
            </a:r>
            <a:r>
              <a:rPr lang="en-GB" dirty="0"/>
              <a:t>adults, the people with high levels of social media use feel a greater sense social </a:t>
            </a:r>
            <a:r>
              <a:rPr lang="en-GB" dirty="0" smtClean="0"/>
              <a:t>isolation </a:t>
            </a:r>
            <a:r>
              <a:rPr lang="en-GB" sz="1200" dirty="0"/>
              <a:t>(</a:t>
            </a:r>
            <a:r>
              <a:rPr lang="en-GB" sz="1200" dirty="0" err="1"/>
              <a:t>Primack</a:t>
            </a:r>
            <a:r>
              <a:rPr lang="en-GB" sz="1200" dirty="0"/>
              <a:t> et al. 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3516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 (</a:t>
            </a:r>
            <a:r>
              <a:rPr lang="en-GB" dirty="0" err="1" smtClean="0"/>
              <a:t>techhology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6538320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world’s first mobile phone call was carried out in Aug 1973 by Martin Cooper, a senior engineer at Motorola, the mobile he used was a prototype that weighed </a:t>
            </a:r>
            <a:r>
              <a:rPr lang="en-GB" dirty="0" smtClean="0"/>
              <a:t>1.1Kg.</a:t>
            </a:r>
          </a:p>
          <a:p>
            <a:pPr marL="0" indent="0">
              <a:buNone/>
            </a:pPr>
            <a:r>
              <a:rPr lang="en-GB" dirty="0" smtClean="0"/>
              <a:t>With </a:t>
            </a:r>
            <a:r>
              <a:rPr lang="en-GB" dirty="0"/>
              <a:t>the growth in mobile text and quick photo sharing </a:t>
            </a:r>
            <a:r>
              <a:rPr lang="en-GB" dirty="0" smtClean="0"/>
              <a:t>came </a:t>
            </a:r>
            <a:r>
              <a:rPr lang="en-GB" dirty="0"/>
              <a:t>the diminishing breadth of macro level news stories in favour of smaller more localised news feeds based on personal experience or social sharing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r>
              <a:rPr lang="en-GB" dirty="0" smtClean="0"/>
              <a:t>One </a:t>
            </a:r>
            <a:r>
              <a:rPr lang="en-GB" dirty="0"/>
              <a:t>of the offsets of constant connectivity </a:t>
            </a:r>
            <a:r>
              <a:rPr lang="en-GB" dirty="0" smtClean="0"/>
              <a:t>is, </a:t>
            </a:r>
            <a:r>
              <a:rPr lang="en-GB" dirty="0"/>
              <a:t>always being </a:t>
            </a:r>
            <a:r>
              <a:rPr lang="en-GB" dirty="0" smtClean="0"/>
              <a:t>available and  social media instant accessibility. </a:t>
            </a:r>
            <a:endParaRPr lang="en-GB" dirty="0"/>
          </a:p>
        </p:txBody>
      </p:sp>
      <p:pic>
        <p:nvPicPr>
          <p:cNvPr id="1028" name="Picture 1" descr="Woman using a British Telecom Pearl mobile phone on Westminster Bridge, c19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212" y="2121407"/>
            <a:ext cx="3390950" cy="34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04212" y="5528170"/>
            <a:ext cx="3852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BT Pearl Mobile 1986 (BT Pearl Mobile Phone 1986, 2018)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2414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 (</a:t>
            </a:r>
            <a:r>
              <a:rPr lang="en-GB" dirty="0" err="1" smtClean="0"/>
              <a:t>FoMO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6538320" cy="4050792"/>
          </a:xfrm>
        </p:spPr>
        <p:txBody>
          <a:bodyPr>
            <a:normAutofit/>
          </a:bodyPr>
          <a:lstStyle/>
          <a:p>
            <a:r>
              <a:rPr lang="en-GB" dirty="0" err="1"/>
              <a:t>FoMO</a:t>
            </a:r>
            <a:r>
              <a:rPr lang="en-GB" dirty="0"/>
              <a:t> is characterized by the desire to stay continually connected with what others are </a:t>
            </a:r>
            <a:r>
              <a:rPr lang="en-GB" dirty="0" smtClean="0"/>
              <a:t>doing. </a:t>
            </a:r>
            <a:r>
              <a:rPr lang="en-GB" sz="1400" dirty="0"/>
              <a:t>(</a:t>
            </a:r>
            <a:r>
              <a:rPr lang="en-GB" sz="1400" dirty="0" err="1"/>
              <a:t>Przybylski</a:t>
            </a:r>
            <a:r>
              <a:rPr lang="en-GB" sz="1400" dirty="0"/>
              <a:t> et al. </a:t>
            </a:r>
            <a:r>
              <a:rPr lang="en-GB" sz="1400" dirty="0" smtClean="0"/>
              <a:t>2013)</a:t>
            </a:r>
          </a:p>
          <a:p>
            <a:r>
              <a:rPr lang="en-GB" dirty="0" smtClean="0"/>
              <a:t>Self Determination Theory -</a:t>
            </a:r>
            <a:r>
              <a:rPr lang="en-GB" dirty="0"/>
              <a:t> </a:t>
            </a:r>
            <a:r>
              <a:rPr lang="en-GB" dirty="0" smtClean="0"/>
              <a:t>fulfils </a:t>
            </a:r>
            <a:r>
              <a:rPr lang="en-GB" dirty="0"/>
              <a:t>three basic psychological </a:t>
            </a:r>
            <a:r>
              <a:rPr lang="en-GB" dirty="0" smtClean="0"/>
              <a:t>needs </a:t>
            </a:r>
            <a:r>
              <a:rPr lang="en-GB" sz="1600" dirty="0"/>
              <a:t>(</a:t>
            </a:r>
            <a:r>
              <a:rPr lang="en-GB" sz="1600" dirty="0" err="1"/>
              <a:t>Kirsh</a:t>
            </a:r>
            <a:r>
              <a:rPr lang="en-GB" sz="1600" dirty="0"/>
              <a:t>, 2012.p84</a:t>
            </a:r>
            <a:r>
              <a:rPr lang="en-GB" sz="1600" dirty="0" smtClean="0"/>
              <a:t>)</a:t>
            </a:r>
            <a:endParaRPr lang="en-GB" dirty="0"/>
          </a:p>
          <a:p>
            <a:pPr lvl="1"/>
            <a:r>
              <a:rPr lang="en-GB" sz="2000" dirty="0" smtClean="0"/>
              <a:t>Self Esteem</a:t>
            </a:r>
          </a:p>
          <a:p>
            <a:pPr lvl="1"/>
            <a:r>
              <a:rPr lang="en-GB" sz="2000" dirty="0" smtClean="0"/>
              <a:t>Positive Emotions</a:t>
            </a:r>
          </a:p>
          <a:p>
            <a:pPr lvl="1"/>
            <a:r>
              <a:rPr lang="en-GB" sz="2000" dirty="0" smtClean="0"/>
              <a:t>Vitality</a:t>
            </a:r>
            <a:endParaRPr lang="en-GB" sz="2000" dirty="0"/>
          </a:p>
          <a:p>
            <a:r>
              <a:rPr lang="en-GB" dirty="0" smtClean="0"/>
              <a:t>Imagined communities are formed through other </a:t>
            </a:r>
            <a:r>
              <a:rPr lang="en-GB" dirty="0"/>
              <a:t>psychological </a:t>
            </a:r>
            <a:r>
              <a:rPr lang="en-GB" dirty="0" smtClean="0"/>
              <a:t>needs too such as </a:t>
            </a:r>
            <a:r>
              <a:rPr lang="en-GB" i="1" dirty="0"/>
              <a:t>autonomy, competence, and relatedness</a:t>
            </a:r>
            <a:r>
              <a:rPr lang="en-GB" dirty="0"/>
              <a:t> </a:t>
            </a:r>
            <a:r>
              <a:rPr lang="en-GB" sz="1400" dirty="0"/>
              <a:t>(Ryan and </a:t>
            </a:r>
            <a:r>
              <a:rPr lang="en-GB" sz="1400" dirty="0" err="1"/>
              <a:t>Deci</a:t>
            </a:r>
            <a:r>
              <a:rPr lang="en-GB" sz="1400" dirty="0"/>
              <a:t>, 2000)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004212" y="5805264"/>
            <a:ext cx="3852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(</a:t>
            </a:r>
            <a:r>
              <a:rPr lang="en-GB" sz="1000" dirty="0" err="1" smtClean="0"/>
              <a:t>Fomo</a:t>
            </a:r>
            <a:r>
              <a:rPr lang="en-GB" sz="1000" dirty="0" smtClean="0"/>
              <a:t>, Anon</a:t>
            </a:r>
            <a:r>
              <a:rPr lang="en-GB" sz="1000" dirty="0"/>
              <a:t>, 2018)</a:t>
            </a:r>
            <a:endParaRPr lang="en-GB" sz="1000" dirty="0"/>
          </a:p>
        </p:txBody>
      </p:sp>
      <p:pic>
        <p:nvPicPr>
          <p:cNvPr id="2050" name="Picture 2" descr="Image result for Fo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2976046"/>
            <a:ext cx="4176464" cy="282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649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i="1" dirty="0" smtClean="0"/>
              <a:t>the </a:t>
            </a:r>
            <a:r>
              <a:rPr lang="en-GB" b="1" i="1" dirty="0"/>
              <a:t>value of digital social media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Does the social media medium offer any intrinsic value to society?</a:t>
            </a:r>
            <a:endParaRPr lang="en-GB" dirty="0"/>
          </a:p>
        </p:txBody>
      </p:sp>
      <p:pic>
        <p:nvPicPr>
          <p:cNvPr id="1028" name="Picture 4" descr="Image result for National Archives and Records Administration who are th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970" y="2744924"/>
            <a:ext cx="2852574" cy="357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85638" y="6092384"/>
            <a:ext cx="2988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(National Archives Logo, 2018)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833777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Affordances &amp; the Slow Movement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“..technological </a:t>
            </a:r>
            <a:r>
              <a:rPr lang="en-GB" dirty="0"/>
              <a:t>artefacts are socially shaped” (</a:t>
            </a:r>
            <a:r>
              <a:rPr lang="en-GB" dirty="0" err="1"/>
              <a:t>Hutchby</a:t>
            </a:r>
            <a:r>
              <a:rPr lang="en-GB" dirty="0"/>
              <a:t>, 2001.pg 441</a:t>
            </a:r>
            <a:r>
              <a:rPr lang="en-GB" dirty="0" smtClean="0"/>
              <a:t>), but can be subverted.</a:t>
            </a:r>
          </a:p>
          <a:p>
            <a:r>
              <a:rPr lang="en-GB" dirty="0"/>
              <a:t>“Doing everything as well as possible, instead of as fast as possible. It’s about quality over quantity in everything from work to food to parenting” (</a:t>
            </a:r>
            <a:r>
              <a:rPr lang="en-GB" dirty="0" err="1"/>
              <a:t>Honore</a:t>
            </a:r>
            <a:r>
              <a:rPr lang="en-GB" dirty="0"/>
              <a:t>́, </a:t>
            </a:r>
            <a:r>
              <a:rPr lang="en-GB" dirty="0" smtClean="0"/>
              <a:t>2009</a:t>
            </a:r>
          </a:p>
          <a:p>
            <a:r>
              <a:rPr lang="en-GB" dirty="0"/>
              <a:t> </a:t>
            </a:r>
            <a:r>
              <a:rPr lang="en-GB" dirty="0" smtClean="0"/>
              <a:t>Affordance: </a:t>
            </a:r>
            <a:r>
              <a:rPr lang="en-GB" dirty="0"/>
              <a:t> action possibilities that are readily perceivable by an </a:t>
            </a:r>
            <a:r>
              <a:rPr lang="en-GB" dirty="0" smtClean="0"/>
              <a:t>actor (Donald Norman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769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Concepts for </a:t>
            </a:r>
            <a:r>
              <a:rPr lang="en-GB" b="1" dirty="0"/>
              <a:t>the device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Build an unique object that could interact with Facebook in a meaningful way, that </a:t>
            </a:r>
            <a:r>
              <a:rPr lang="en-GB" dirty="0"/>
              <a:t>could test the hypnosis’s posed within </a:t>
            </a:r>
            <a:r>
              <a:rPr lang="en-GB" dirty="0" smtClean="0"/>
              <a:t>the enterprise </a:t>
            </a:r>
            <a:r>
              <a:rPr lang="en-GB" sz="1800" dirty="0" smtClean="0">
                <a:latin typeface="Centaur" panose="02030504050205020304" pitchFamily="18" charset="0"/>
                <a:cs typeface="Arial" panose="020B0604020202020204" pitchFamily="34" charset="0"/>
              </a:rPr>
              <a:t>(</a:t>
            </a:r>
            <a:r>
              <a:rPr lang="en-GB" sz="1800" b="1" dirty="0">
                <a:latin typeface="Centaur" panose="02030504050205020304" pitchFamily="18" charset="0"/>
                <a:cs typeface="Arial" panose="020B0604020202020204" pitchFamily="34" charset="0"/>
              </a:rPr>
              <a:t>Does obstructing the expected immediacy of technology affordances affect the quality and quantity of social media posts and therefore improve the qualitative nature of those posts</a:t>
            </a:r>
            <a:r>
              <a:rPr lang="en-GB" sz="1800" b="1" dirty="0" smtClean="0">
                <a:latin typeface="Centaur" panose="02030504050205020304" pitchFamily="18" charset="0"/>
                <a:cs typeface="Arial" panose="020B0604020202020204" pitchFamily="34" charset="0"/>
              </a:rPr>
              <a:t>?</a:t>
            </a:r>
            <a:r>
              <a:rPr lang="en-GB" sz="1800" dirty="0" smtClean="0">
                <a:latin typeface="Centaur" panose="02030504050205020304" pitchFamily="18" charset="0"/>
                <a:cs typeface="Arial" panose="020B0604020202020204" pitchFamily="34" charset="0"/>
              </a:rPr>
              <a:t>)</a:t>
            </a:r>
          </a:p>
          <a:p>
            <a:r>
              <a:rPr lang="en-GB" dirty="0" smtClean="0">
                <a:cs typeface="Arial" panose="020B0604020202020204" pitchFamily="34" charset="0"/>
              </a:rPr>
              <a:t>Device constructed should be fully mobile</a:t>
            </a:r>
          </a:p>
          <a:p>
            <a:r>
              <a:rPr lang="en-GB" dirty="0" smtClean="0">
                <a:cs typeface="Arial" panose="020B0604020202020204" pitchFamily="34" charset="0"/>
              </a:rPr>
              <a:t>Re-appropriate a traditional analogue communication format</a:t>
            </a:r>
          </a:p>
          <a:p>
            <a:r>
              <a:rPr lang="en-GB" dirty="0" smtClean="0">
                <a:cs typeface="Arial" panose="020B0604020202020204" pitchFamily="34" charset="0"/>
              </a:rPr>
              <a:t>Should be used as  the sole Facebook device for 7days</a:t>
            </a:r>
          </a:p>
          <a:p>
            <a:r>
              <a:rPr lang="en-GB" dirty="0" smtClean="0">
                <a:cs typeface="Arial" panose="020B0604020202020204" pitchFamily="34" charset="0"/>
              </a:rPr>
              <a:t>Endeavour to continue Facebook enjoyment</a:t>
            </a:r>
          </a:p>
          <a:p>
            <a:r>
              <a:rPr lang="en-GB" dirty="0" smtClean="0">
                <a:cs typeface="Arial" panose="020B0604020202020204" pitchFamily="34" charset="0"/>
              </a:rPr>
              <a:t>Build a website to  reflect to device in use</a:t>
            </a:r>
          </a:p>
          <a:p>
            <a:pPr marL="0" indent="0">
              <a:buNone/>
            </a:pPr>
            <a:r>
              <a:rPr lang="en-GB" dirty="0">
                <a:cs typeface="Arial" panose="020B0604020202020204" pitchFamily="34" charset="0"/>
              </a:rPr>
              <a:t>a</a:t>
            </a:r>
            <a:r>
              <a:rPr lang="en-GB" dirty="0" smtClean="0">
                <a:cs typeface="Arial" panose="020B0604020202020204" pitchFamily="34" charset="0"/>
              </a:rPr>
              <a:t>nd define the project aims</a:t>
            </a:r>
          </a:p>
          <a:p>
            <a:endParaRPr lang="en-GB" dirty="0" smtClean="0">
              <a:cs typeface="Arial" panose="020B0604020202020204" pitchFamily="34" charset="0"/>
            </a:endParaRPr>
          </a:p>
          <a:p>
            <a:endParaRPr lang="en-GB" sz="1800" b="1" dirty="0">
              <a:cs typeface="Arial" panose="020B0604020202020204" pitchFamily="34" charset="0"/>
            </a:endParaRPr>
          </a:p>
        </p:txBody>
      </p:sp>
      <p:pic>
        <p:nvPicPr>
          <p:cNvPr id="3074" name="Picture 2" descr="Picture of Re-purposing an Antique Portable Radio Into a Hip Bluetooth Speak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6" t="11583" r="7619" b="11968"/>
          <a:stretch/>
        </p:blipFill>
        <p:spPr bwMode="auto">
          <a:xfrm>
            <a:off x="8580276" y="3438376"/>
            <a:ext cx="3204356" cy="222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72264" y="5641381"/>
            <a:ext cx="363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Delco radio fitted with Bluetooth (ke4mcl, </a:t>
            </a:r>
            <a:r>
              <a:rPr lang="en-GB" sz="1200" dirty="0" smtClean="0"/>
              <a:t>2018)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175926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186</TotalTime>
  <Words>618</Words>
  <Application>Microsoft Office PowerPoint</Application>
  <PresentationFormat>Widescreen</PresentationFormat>
  <Paragraphs>65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Centaur</vt:lpstr>
      <vt:lpstr>Rockwell</vt:lpstr>
      <vt:lpstr>Rockwell Condensed</vt:lpstr>
      <vt:lpstr>Wingdings</vt:lpstr>
      <vt:lpstr>Wood Type</vt:lpstr>
      <vt:lpstr>FAcebox</vt:lpstr>
      <vt:lpstr>Introduction</vt:lpstr>
      <vt:lpstr>Context</vt:lpstr>
      <vt:lpstr>Context 2</vt:lpstr>
      <vt:lpstr>Background (techhology)</vt:lpstr>
      <vt:lpstr>Background (FoMO)</vt:lpstr>
      <vt:lpstr>the value of digital social media information</vt:lpstr>
      <vt:lpstr>Affordances &amp; the Slow Movement</vt:lpstr>
      <vt:lpstr>Concepts for the device </vt:lpstr>
      <vt:lpstr>Early protoyping</vt:lpstr>
      <vt:lpstr>Testing the Format / Hand drawn messages</vt:lpstr>
      <vt:lpstr>Designing the appartaus</vt:lpstr>
      <vt:lpstr>Problems Encountered</vt:lpstr>
      <vt:lpstr>Using the Device for a week</vt:lpstr>
      <vt:lpstr>PowerPoint Presentation</vt:lpstr>
      <vt:lpstr>Data Gathered</vt:lpstr>
      <vt:lpstr>Data Gathered</vt:lpstr>
      <vt:lpstr>Analysis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FAcebox</dc:title>
  <dc:creator>Chris Maycock</dc:creator>
  <cp:lastModifiedBy>Chris Maycock</cp:lastModifiedBy>
  <cp:revision>19</cp:revision>
  <dcterms:created xsi:type="dcterms:W3CDTF">2018-05-26T21:57:31Z</dcterms:created>
  <dcterms:modified xsi:type="dcterms:W3CDTF">2018-05-28T00:02:06Z</dcterms:modified>
</cp:coreProperties>
</file>